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C5E5E-D9EF-4EC7-ABFB-8EAA83C9F50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5A6EA-4B72-47B2-914F-21A06422A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3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B734E5-8DDC-43EB-AF05-9091B408EAF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96D53B-9F63-4088-AE4A-A77F5E63425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34E5-8DDC-43EB-AF05-9091B408EAF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D53B-9F63-4088-AE4A-A77F5E63425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34E5-8DDC-43EB-AF05-9091B408EAF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D53B-9F63-4088-AE4A-A77F5E63425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34E5-8DDC-43EB-AF05-9091B408EAF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D53B-9F63-4088-AE4A-A77F5E6342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34E5-8DDC-43EB-AF05-9091B408EAF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D53B-9F63-4088-AE4A-A77F5E6342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34E5-8DDC-43EB-AF05-9091B408EAF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D53B-9F63-4088-AE4A-A77F5E6342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34E5-8DDC-43EB-AF05-9091B408EAF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D53B-9F63-4088-AE4A-A77F5E634256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34E5-8DDC-43EB-AF05-9091B408EAF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D53B-9F63-4088-AE4A-A77F5E634256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34E5-8DDC-43EB-AF05-9091B408EAF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D53B-9F63-4088-AE4A-A77F5E634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34E5-8DDC-43EB-AF05-9091B408EAF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D53B-9F63-4088-AE4A-A77F5E634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34E5-8DDC-43EB-AF05-9091B408EAF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D53B-9F63-4088-AE4A-A77F5E634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B734E5-8DDC-43EB-AF05-9091B408EAF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A96D53B-9F63-4088-AE4A-A77F5E6342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/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«Календарь Победы»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Проводится в период</a:t>
            </a:r>
          </a:p>
          <a:p>
            <a:r>
              <a:rPr lang="ru-RU" dirty="0" smtClean="0"/>
              <a:t>с 10 августа 2014</a:t>
            </a:r>
            <a:r>
              <a:rPr lang="ru-RU" sz="1050" dirty="0" smtClean="0"/>
              <a:t> </a:t>
            </a:r>
            <a:r>
              <a:rPr lang="ru-RU" dirty="0" smtClean="0"/>
              <a:t>г. по 9 мая 2015</a:t>
            </a:r>
            <a:r>
              <a:rPr lang="ru-RU" sz="1000" dirty="0" smtClean="0"/>
              <a:t>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1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61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04491" y="6264000"/>
            <a:ext cx="5735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Коршикова Анна Дмитриевна – труженик тыла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61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83981" y="6264000"/>
            <a:ext cx="5976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Алексеева Анна Александровна – труженик тыла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75" y="360000"/>
            <a:ext cx="3987081" cy="57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7520" y="6264000"/>
            <a:ext cx="498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Кострякова Александра - ветеран войны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808000"/>
            <a:ext cx="3600000" cy="2569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Из письменных воспоминаний ветеранов Великой Отечественной войны –</a:t>
            </a:r>
            <a:br>
              <a:rPr lang="ru-RU" sz="2800" dirty="0" smtClean="0"/>
            </a:br>
            <a:r>
              <a:rPr lang="ru-RU" sz="2800" dirty="0" smtClean="0"/>
              <a:t>наших земляков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68000"/>
            <a:ext cx="2569681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80475" y="6264000"/>
            <a:ext cx="438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Ларионов Константин Анатольевич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47" y="360000"/>
            <a:ext cx="4317138" cy="57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9961" y="6264000"/>
            <a:ext cx="330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Суровцева Зоя Андреевна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68000"/>
            <a:ext cx="2543476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Советского союза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9994" y="6192000"/>
            <a:ext cx="3140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Жуков Михаил Петрович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4387" y="6192000"/>
            <a:ext cx="368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Новожилов Иван Васильевич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68000"/>
            <a:ext cx="2400000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9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Спасибо! Всем, кто жизнь отдал,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За Русь родную, за свободу,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Кто страх забыл и воевал,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Служа любимому народу.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Спасибо Вам,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Ваш подвиг вечен,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Пока жива моя страна,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Вы в душах наших,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В нашем сердце,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Героев не забудем, Никогда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!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0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84" y="2247900"/>
            <a:ext cx="5821032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 календаря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1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6144"/>
          </a:xfrm>
        </p:spPr>
      </p:pic>
      <p:sp>
        <p:nvSpPr>
          <p:cNvPr id="5" name="TextBox 4"/>
          <p:cNvSpPr txBox="1"/>
          <p:nvPr/>
        </p:nvSpPr>
        <p:spPr>
          <a:xfrm>
            <a:off x="1797394" y="6264000"/>
            <a:ext cx="5549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Свистунова Галина Ивановна – ветеран труда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61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89977" y="6264000"/>
            <a:ext cx="536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Иванова Ольга Семёновна – труженик тыла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61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64746" y="6264000"/>
            <a:ext cx="3414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Награды Ольги Семёновны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61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20079" y="6264000"/>
            <a:ext cx="5903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Дийкова Валентина Евгеньевна – труженик тыла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61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0314" y="6264000"/>
            <a:ext cx="5583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Собакина Лидия Васильевна – труженик тыла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61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41479" y="6264000"/>
            <a:ext cx="5261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Собакин Павел Иванович – труженик тыла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61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59708" y="6264000"/>
            <a:ext cx="6024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Чеснокова Лина Александровна – труженик тыла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138</TotalTime>
  <Words>149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ПРОЕКТ «Календарь Победы»</vt:lpstr>
      <vt:lpstr>Лист календаря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письменных воспоминаний ветеранов Великой Отечественной войны – наших земляков </vt:lpstr>
      <vt:lpstr>Презентация PowerPoint</vt:lpstr>
      <vt:lpstr>Герои Советского союза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«Календарь Победы»</dc:title>
  <dc:creator>Уханов Александр</dc:creator>
  <cp:lastModifiedBy>Уханов Александр</cp:lastModifiedBy>
  <cp:revision>17</cp:revision>
  <dcterms:created xsi:type="dcterms:W3CDTF">2014-11-26T13:17:28Z</dcterms:created>
  <dcterms:modified xsi:type="dcterms:W3CDTF">2015-01-10T21:28:09Z</dcterms:modified>
</cp:coreProperties>
</file>